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6" r:id="rId4"/>
    <p:sldId id="269" r:id="rId5"/>
    <p:sldId id="280" r:id="rId6"/>
    <p:sldId id="276" r:id="rId7"/>
    <p:sldId id="257" r:id="rId8"/>
    <p:sldId id="272" r:id="rId9"/>
    <p:sldId id="258" r:id="rId10"/>
    <p:sldId id="271" r:id="rId11"/>
    <p:sldId id="277" r:id="rId12"/>
    <p:sldId id="270" r:id="rId13"/>
    <p:sldId id="273" r:id="rId14"/>
    <p:sldId id="275" r:id="rId15"/>
    <p:sldId id="274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2358D8E-15D3-4BE4-B663-4C4CC1BDB42F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9ED8670-58F1-4905-800B-0BAB690323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59" y="-648072"/>
            <a:ext cx="4536504" cy="292494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Департамент  Образования города Москвы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Государственное бюджетное общеобразовательное учреждение города Москвы </a:t>
            </a:r>
            <a:r>
              <a:rPr lang="en-US" sz="1400" b="1" dirty="0" smtClean="0">
                <a:solidFill>
                  <a:schemeClr val="tx1"/>
                </a:solidFill>
              </a:rPr>
              <a:t>“</a:t>
            </a:r>
            <a:r>
              <a:rPr lang="ru-RU" sz="1400" b="1" dirty="0" smtClean="0">
                <a:solidFill>
                  <a:schemeClr val="tx1"/>
                </a:solidFill>
              </a:rPr>
              <a:t>Школа  №1532</a:t>
            </a:r>
            <a:r>
              <a:rPr lang="en-US" sz="1400" b="1" dirty="0" smtClean="0">
                <a:solidFill>
                  <a:schemeClr val="tx1"/>
                </a:solidFill>
              </a:rPr>
              <a:t>”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            </a:t>
            </a:r>
            <a:r>
              <a:rPr lang="ru-RU" sz="4400" b="1" dirty="0" smtClean="0">
                <a:solidFill>
                  <a:schemeClr val="tx1"/>
                </a:solidFill>
              </a:rPr>
              <a:t>Метро      будущего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2348880"/>
            <a:ext cx="3309803" cy="1585299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Команда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–Неравнодушные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Девиз: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Любим Россию и любим народ!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Жизнь будет супер-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 н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оборот.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Казаков Иван (5,5лет)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Мешкова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Злата (5,10лет)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Казаков Владимир Иванович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Васильева Елена Юрьевна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Руководители проекта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Педагоги: Агеева Наталья Николаевна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Воронкова Елена Владимировна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Lena\Desktop\4f225c99808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241210" cy="1620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ovate.ru/files/u4755/aurora-train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75912"/>
            <a:ext cx="3991638" cy="4086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8000">
        <p14:gallery dir="l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8697"/>
            <a:ext cx="2604068" cy="3508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286000"/>
            <a:ext cx="3630785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Много узнали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 берёзе из наблюдений и опытов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 descr="C:\Users\Lena\Desktop\DCIM\101CANON\IMG_9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5064"/>
            <a:ext cx="3197744" cy="2398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Lena\Desktop\DCIM\101CANON\IMG_9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93" y="789507"/>
            <a:ext cx="2411668" cy="3215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ena\Desktop\DCIM\101CANON\IMG_92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0632"/>
            <a:ext cx="3203756" cy="2402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6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4000">
        <p14:gallery dir="l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44" y="3893725"/>
            <a:ext cx="1964111" cy="261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11" y="3893725"/>
            <a:ext cx="1865702" cy="248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78" y="1172257"/>
            <a:ext cx="1972530" cy="263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7095"/>
            <a:ext cx="2660227" cy="199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67" y="1552157"/>
            <a:ext cx="2501647" cy="187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474562"/>
            <a:ext cx="70246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Изображали берёзку с помощью разных материалов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Lena\Desktop\печать\IMG_92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69" y="3429000"/>
            <a:ext cx="2311989" cy="3082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6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7000">
        <p14:gallery dir="l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014" y="908720"/>
            <a:ext cx="5112568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Решили сделать опоры- светильники в виде берёз(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декупаж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Lena\Desktop\DCIM\101CANON\IMG_9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1497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ena\Desktop\DCIM\101CANON\IMG_9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1832"/>
            <a:ext cx="3549484" cy="2662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ena\Desktop\DCIM\101CANON\IMG_92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44" y="978403"/>
            <a:ext cx="3568386" cy="2676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61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gallery dir="l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024744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Опыты с магнитами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Lena\Desktop\DCIM\101CANON\IMG_9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59" y="3737260"/>
            <a:ext cx="3652470" cy="2739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na\Desktop\DCIM\101CANON\IMG_9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4518"/>
            <a:ext cx="3640277" cy="2730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na\Desktop\DCIM\101CANON\IMG_9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65" y="1150812"/>
            <a:ext cx="3446414" cy="2584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8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24" y="1484784"/>
            <a:ext cx="7680831" cy="1594845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Таким будет </a:t>
            </a:r>
            <a:br>
              <a:rPr lang="ru-RU" sz="3200" b="1" dirty="0" smtClean="0"/>
            </a:br>
            <a:r>
              <a:rPr lang="ru-RU" sz="3200" b="1" dirty="0" smtClean="0"/>
              <a:t>наш</a:t>
            </a:r>
            <a:r>
              <a:rPr lang="ru-RU" sz="3200" b="1" dirty="0"/>
              <a:t> </a:t>
            </a:r>
            <a:r>
              <a:rPr lang="ru-RU" sz="3200" b="1" dirty="0" smtClean="0"/>
              <a:t>поезд</a:t>
            </a:r>
            <a:br>
              <a:rPr lang="ru-RU" sz="3200" b="1" dirty="0" smtClean="0"/>
            </a:br>
            <a:r>
              <a:rPr lang="ru-RU" sz="3200" b="1" dirty="0" smtClean="0"/>
              <a:t> (бесшумный и</a:t>
            </a:r>
            <a:br>
              <a:rPr lang="ru-RU" sz="3200" b="1" dirty="0" smtClean="0"/>
            </a:br>
            <a:r>
              <a:rPr lang="ru-RU" sz="3200" b="1" dirty="0" smtClean="0"/>
              <a:t> на магнитной</a:t>
            </a:r>
            <a:br>
              <a:rPr lang="ru-RU" sz="3200" b="1" dirty="0" smtClean="0"/>
            </a:br>
            <a:r>
              <a:rPr lang="ru-RU" sz="3200" b="1" dirty="0" smtClean="0"/>
              <a:t> подушке)</a:t>
            </a:r>
            <a:endParaRPr lang="ru-RU" sz="3200" b="1" dirty="0"/>
          </a:p>
        </p:txBody>
      </p:sp>
      <p:pic>
        <p:nvPicPr>
          <p:cNvPr id="5122" name="Picture 2" descr="C:\Users\Lena\Desktop\DCIM\101CANON\IMG_9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2" y="3466100"/>
            <a:ext cx="3836325" cy="2877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na\Desktop\DCIM\101CANON\IMG_9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9" y="707071"/>
            <a:ext cx="3612800" cy="270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Lena\Desktop\DCIM\101CANON\IMG_9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40" y="3375630"/>
            <a:ext cx="4077580" cy="3058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6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gallery dir="l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1360" y="1083446"/>
            <a:ext cx="3816424" cy="16470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Мы придумали  станцию метро будущего.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Lena\Desktop\DCIM\101CANON\IMG_9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67" y="3571056"/>
            <a:ext cx="3361676" cy="2521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Lena\Desktop\DCIM\101CANON\IMG_9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92151"/>
            <a:ext cx="2108843" cy="2811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na\Desktop\DCIM\101CANON\IMG_93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7" y="3201131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ena\Desktop\DCIM\101CANON\IMG_9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9" y="980728"/>
            <a:ext cx="2761952" cy="2071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a\Desktop\DCIM\101CANON\IMG_92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66" y="953142"/>
            <a:ext cx="1844294" cy="2459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000">
        <p14:gallery dir="l"/>
      </p:transition>
    </mc:Choice>
    <mc:Fallback xmlns="">
      <p:transition spd="slow" advTm="1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C</a:t>
            </a:r>
            <a:r>
              <a:rPr lang="ru-RU" sz="3200" b="1" dirty="0" err="1" smtClean="0"/>
              <a:t>южетно</a:t>
            </a:r>
            <a:r>
              <a:rPr lang="ru-RU" sz="3200" b="1" dirty="0" smtClean="0"/>
              <a:t>-ролевая игра </a:t>
            </a:r>
            <a:br>
              <a:rPr lang="ru-RU" sz="3200" b="1" dirty="0" smtClean="0"/>
            </a:br>
            <a:r>
              <a:rPr lang="en-US" sz="3200" b="1" dirty="0" smtClean="0"/>
              <a:t>“</a:t>
            </a:r>
            <a:r>
              <a:rPr lang="ru-RU" sz="3200" b="1" dirty="0" smtClean="0"/>
              <a:t>Путешествие в метро      будущего</a:t>
            </a:r>
            <a:r>
              <a:rPr lang="en-US" sz="3200" b="1" dirty="0" smtClean="0"/>
              <a:t>”</a:t>
            </a:r>
            <a:endParaRPr lang="ru-RU" sz="3200" b="1" dirty="0"/>
          </a:p>
        </p:txBody>
      </p:sp>
      <p:pic>
        <p:nvPicPr>
          <p:cNvPr id="1026" name="Picture 2" descr="C:\Users\олол\Saved Games\Desktop\метро\IMG_9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563887" cy="2672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ол\Saved Games\Desktop\метро\IMG_9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3055"/>
            <a:ext cx="3353086" cy="2514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ол\Saved Games\Desktop\метро\IMG_9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23" y="1916832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7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600690" cy="114300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dirty="0" smtClean="0"/>
              <a:t>Цель проекта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32656" y="1268760"/>
            <a:ext cx="6303168" cy="5964698"/>
          </a:xfrm>
        </p:spPr>
        <p:txBody>
          <a:bodyPr>
            <a:normAutofit/>
          </a:bodyPr>
          <a:lstStyle/>
          <a:p>
            <a:pPr lvl="8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навыков проектной деятельности на основе использования новых технологий обучения.</a:t>
            </a:r>
          </a:p>
          <a:p>
            <a:pPr lvl="8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чувства    гражданственности и патриотизма, любви к Родине.</a:t>
            </a:r>
          </a:p>
        </p:txBody>
      </p:sp>
      <p:pic>
        <p:nvPicPr>
          <p:cNvPr id="2051" name="Picture 3" descr="C:\Users\Lena\Desktop\DCIM\101CANON\IMG_9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03" y="1340768"/>
            <a:ext cx="3963561" cy="3806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6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240768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/>
              <a:t>Задачи проекта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5995325" cy="5472608"/>
          </a:xfrm>
        </p:spPr>
        <p:txBody>
          <a:bodyPr>
            <a:normAutofit lnSpcReduction="10000"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интеллектуальные и творческие способности и познавательную активность;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расширению представлений об окружающем мире и родном городе;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детей о русской берёзе- как символе России;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к героям Великой Отечественной войны;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работать в команде;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коммуникативную компетентность;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эмоциональную отзывчивость, способность к сопереживанию, готовность к проявлению гуманного отношения в поведении и поступках.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Lena\Desktop\DCIM\101CANON\IMG_9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53547"/>
            <a:ext cx="2448272" cy="369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gallery dir="l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проект\В метро\IMG_0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47189"/>
            <a:ext cx="4646849" cy="3097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52981" y="1485156"/>
            <a:ext cx="7905462" cy="6477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 чего всё началось!    (</a:t>
            </a:r>
            <a:r>
              <a:rPr lang="ru-RU" b="1" dirty="0"/>
              <a:t>п</a:t>
            </a:r>
            <a:r>
              <a:rPr lang="ru-RU" b="1" dirty="0" smtClean="0"/>
              <a:t>осещение новой станции метро </a:t>
            </a:r>
            <a:r>
              <a:rPr lang="ru-RU" b="1" dirty="0" err="1" smtClean="0"/>
              <a:t>Тропарёво</a:t>
            </a:r>
            <a:r>
              <a:rPr lang="ru-RU" b="1" dirty="0" smtClean="0"/>
              <a:t>.)</a:t>
            </a:r>
            <a:endParaRPr lang="ru-RU" b="1" dirty="0"/>
          </a:p>
        </p:txBody>
      </p:sp>
      <p:pic>
        <p:nvPicPr>
          <p:cNvPr id="6146" name="Picture 2" descr="F:\проект\В метро\IMG_0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862064" cy="429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проект\В метро\IMG_0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03" y="2075391"/>
            <a:ext cx="2843808" cy="4265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6000">
        <p14:gallery dir="l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проект\В метро\IMG_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645024"/>
            <a:ext cx="421246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проект\В метро\IMG_0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670043" cy="400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проект\В метро\IMG_0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47" y="692696"/>
            <a:ext cx="2646040" cy="3969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33" y="580436"/>
            <a:ext cx="7024744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Лифт на станции</a:t>
            </a:r>
            <a:br>
              <a:rPr lang="ru-RU" sz="3200" b="1" dirty="0" smtClean="0"/>
            </a:br>
            <a:r>
              <a:rPr lang="ru-RU" sz="3200" b="1" dirty="0" smtClean="0"/>
              <a:t>           метро </a:t>
            </a:r>
            <a:r>
              <a:rPr lang="ru-RU" sz="3200" b="1" dirty="0" err="1" smtClean="0"/>
              <a:t>Тропарёво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009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gallery dir="l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780" y="404664"/>
            <a:ext cx="7502054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3600" b="1" dirty="0" smtClean="0"/>
              <a:t>Мы читали и играли-много о  метро узнали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6146" name="Picture 2" descr="C:\Users\Lena\Desktop\DCIM\101CANON\IMG_9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24" y="2276871"/>
            <a:ext cx="3013534" cy="2260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ena\Desktop\DCIM\101CANON\IMG_9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07" y="3951726"/>
            <a:ext cx="3303547" cy="2477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ena\Desktop\DCIM\101CANON\IMG_9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6" y="2636328"/>
            <a:ext cx="3507728" cy="2630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a\Desktop\DCIM\101CANON\IMG_92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00" y="1543473"/>
            <a:ext cx="3309912" cy="2482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7000">
        <p14:gallery dir="l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36912"/>
            <a:ext cx="7416824" cy="3715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11760" y="3548928"/>
            <a:ext cx="665106" cy="123741"/>
          </a:xfrm>
          <a:prstGeom prst="rect">
            <a:avLst/>
          </a:prstGeom>
        </p:spPr>
      </p:pic>
      <p:pic>
        <p:nvPicPr>
          <p:cNvPr id="2050" name="Picture 2" descr="F:\8 марта 2015 Группа 4 и 2\проект\Международный-День-Инвалидов-отметят-в-Ставрополе-3-декабр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3253165" cy="2036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8 марта 2015 Группа 4 и 2\проект\861339_360_203_sour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069" y="548680"/>
            <a:ext cx="3707904" cy="2090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8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4000">
        <p14:gallery dir="l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Lena\Desktop\DCIM\101CANON\IMG_9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97745"/>
            <a:ext cx="2672009" cy="2004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17280" y="188640"/>
            <a:ext cx="7853288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sz="3100" b="1" dirty="0"/>
              <a:t>К</a:t>
            </a:r>
            <a:r>
              <a:rPr lang="ru-RU" sz="3100" b="1" dirty="0" smtClean="0"/>
              <a:t>ак решить эту </a:t>
            </a:r>
            <a:r>
              <a:rPr lang="en-US" sz="3100" b="1" dirty="0" smtClean="0"/>
              <a:t>  </a:t>
            </a:r>
            <a:r>
              <a:rPr lang="ru-RU" sz="3100" b="1" dirty="0" smtClean="0"/>
              <a:t>проблему в метро</a:t>
            </a:r>
            <a:r>
              <a:rPr lang="en-US" sz="3100" b="1" dirty="0" smtClean="0"/>
              <a:t>?</a:t>
            </a:r>
            <a:r>
              <a:rPr lang="ru-RU" sz="3100" b="1" dirty="0" smtClean="0"/>
              <a:t> </a:t>
            </a:r>
            <a:endParaRPr lang="ru-RU" sz="3100" b="1" dirty="0"/>
          </a:p>
        </p:txBody>
      </p:sp>
      <p:pic>
        <p:nvPicPr>
          <p:cNvPr id="9218" name="Picture 2" descr="C:\Users\Lena\Desktop\DCIM\101CANON\IMG_9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7" y="1423154"/>
            <a:ext cx="2998497" cy="2248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ena\Desktop\DCIM\101CANON\IMG_9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70" y="2547591"/>
            <a:ext cx="2823894" cy="2117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na\Desktop\DCIM\101CANON\IMG_93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98313"/>
            <a:ext cx="2926199" cy="219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a\Desktop\DCIM\101CANON\IMG_93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98313"/>
            <a:ext cx="2952329" cy="2214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3000">
        <p14:gallery dir="l"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452" y="3124200"/>
            <a:ext cx="5112568" cy="291979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Берёза - символ России, нашей Родины. И быть ей на наших просторах вечно, потому что вечен наш народ, вечна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земля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русская!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493354"/>
            <a:ext cx="7056784" cy="472929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Lena\Desktop\DCIM\101CANON\IMG_9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80282"/>
            <a:ext cx="3310606" cy="2483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ena\Desktop\DCIM\101CANON\IMG_9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89393"/>
            <a:ext cx="2421601" cy="3228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na\Desktop\DCIM\101CANON\IMG_9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78497"/>
            <a:ext cx="2235138" cy="2980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5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8000">
        <p14:gallery dir="l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789</TotalTime>
  <Words>243</Words>
  <Application>Microsoft Office PowerPoint</Application>
  <PresentationFormat>Экран (4:3)</PresentationFormat>
  <Paragraphs>37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Century Gothic</vt:lpstr>
      <vt:lpstr>Times New Roman</vt:lpstr>
      <vt:lpstr>Wingdings 2</vt:lpstr>
      <vt:lpstr>Остин</vt:lpstr>
      <vt:lpstr>Департамент  Образования города Москвы Государственное бюджетное общеобразовательное учреждение города Москвы “Школа  №1532”             Метро      будущего</vt:lpstr>
      <vt:lpstr> Цель проекта:</vt:lpstr>
      <vt:lpstr> Задачи проекта:</vt:lpstr>
      <vt:lpstr>С чего всё началось!    (посещение новой станции метро Тропарёво.)</vt:lpstr>
      <vt:lpstr>Лифт на станции            метро Тропарёво</vt:lpstr>
      <vt:lpstr> Мы читали и играли-много о  метро узнали. </vt:lpstr>
      <vt:lpstr>Презентация PowerPoint</vt:lpstr>
      <vt:lpstr> Как решить эту   проблему в метро? </vt:lpstr>
      <vt:lpstr>Берёза - символ России, нашей Родины. И быть ей на наших просторах вечно, потому что вечен наш народ, вечна земля русская!</vt:lpstr>
      <vt:lpstr>Много узнали  о берёзе из наблюдений и опытов</vt:lpstr>
      <vt:lpstr>Изображали берёзку с помощью разных материалов</vt:lpstr>
      <vt:lpstr>Решили сделать опоры- светильники в виде берёз(декупаж)</vt:lpstr>
      <vt:lpstr>           Опыты с магнитами</vt:lpstr>
      <vt:lpstr>Таким будет  наш поезд  (бесшумный и  на магнитной  подушке)</vt:lpstr>
      <vt:lpstr>Мы придумали  станцию метро будущего.</vt:lpstr>
      <vt:lpstr>Cюжетно-ролевая игра  “Путешествие в метро      будущего”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adminn</cp:lastModifiedBy>
  <cp:revision>137</cp:revision>
  <dcterms:created xsi:type="dcterms:W3CDTF">2015-03-22T11:58:41Z</dcterms:created>
  <dcterms:modified xsi:type="dcterms:W3CDTF">2020-09-16T10:34:55Z</dcterms:modified>
</cp:coreProperties>
</file>